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59" r:id="rId7"/>
    <p:sldId id="260" r:id="rId8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800" y="-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1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4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1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2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5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1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0B9F1-A4BD-F44F-A359-8E9C98A912AF}" type="datetimeFigureOut">
              <a:rPr lang="en-US" smtClean="0"/>
              <a:t>20/11/12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F8D96-602A-2A45-AEA4-A6960A2C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</a:t>
            </a:r>
            <a:endParaRPr lang="en-US" dirty="0"/>
          </a:p>
        </p:txBody>
      </p:sp>
      <p:pic>
        <p:nvPicPr>
          <p:cNvPr id="3" name="Picture 2" descr="Prototype v3.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12187"/>
            <a:ext cx="2640446" cy="396066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4" name="Picture 3" descr="Prototype v3.0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71" y="1912187"/>
            <a:ext cx="2640446" cy="3960669"/>
          </a:xfrm>
          <a:prstGeom prst="rect">
            <a:avLst/>
          </a:prstGeom>
        </p:spPr>
      </p:pic>
      <p:pic>
        <p:nvPicPr>
          <p:cNvPr id="5" name="Picture 4" descr="Prototype v3.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74" y="1912187"/>
            <a:ext cx="2640446" cy="396066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3135746" y="3892522"/>
            <a:ext cx="5036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5400951" y="3649814"/>
            <a:ext cx="1132823" cy="242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9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Up</a:t>
            </a:r>
            <a:endParaRPr lang="en-US" dirty="0"/>
          </a:p>
        </p:txBody>
      </p:sp>
      <p:pic>
        <p:nvPicPr>
          <p:cNvPr id="7" name="Picture 6" descr="Prototype v3.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17637"/>
            <a:ext cx="1476958" cy="2215437"/>
          </a:xfrm>
          <a:prstGeom prst="rect">
            <a:avLst/>
          </a:prstGeom>
        </p:spPr>
      </p:pic>
      <p:pic>
        <p:nvPicPr>
          <p:cNvPr id="8" name="Picture 7" descr="Prototype v3.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59" y="1417637"/>
            <a:ext cx="1476957" cy="2215436"/>
          </a:xfrm>
          <a:prstGeom prst="rect">
            <a:avLst/>
          </a:prstGeom>
        </p:spPr>
      </p:pic>
      <p:pic>
        <p:nvPicPr>
          <p:cNvPr id="9" name="Picture 8" descr="Prototype v3.0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53" y="1417638"/>
            <a:ext cx="1476957" cy="2215436"/>
          </a:xfrm>
          <a:prstGeom prst="rect">
            <a:avLst/>
          </a:prstGeom>
        </p:spPr>
      </p:pic>
      <p:pic>
        <p:nvPicPr>
          <p:cNvPr id="10" name="Picture 9" descr="Prototype v3.0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1" y="4206091"/>
            <a:ext cx="1476958" cy="2215436"/>
          </a:xfrm>
          <a:prstGeom prst="rect">
            <a:avLst/>
          </a:prstGeom>
        </p:spPr>
      </p:pic>
      <p:pic>
        <p:nvPicPr>
          <p:cNvPr id="11" name="Picture 10" descr="Prototype v3.0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53" y="4206089"/>
            <a:ext cx="1476957" cy="2215436"/>
          </a:xfrm>
          <a:prstGeom prst="rect">
            <a:avLst/>
          </a:prstGeom>
        </p:spPr>
      </p:pic>
      <p:pic>
        <p:nvPicPr>
          <p:cNvPr id="12" name="Picture 11" descr="Prototype v3.0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96" y="1417636"/>
            <a:ext cx="1476958" cy="2215437"/>
          </a:xfrm>
          <a:prstGeom prst="rect">
            <a:avLst/>
          </a:prstGeom>
        </p:spPr>
      </p:pic>
      <p:pic>
        <p:nvPicPr>
          <p:cNvPr id="13" name="Picture 12" descr="Prototype v3.02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2" y="1417638"/>
            <a:ext cx="1476958" cy="2215437"/>
          </a:xfrm>
          <a:prstGeom prst="rect">
            <a:avLst/>
          </a:prstGeom>
        </p:spPr>
      </p:pic>
      <p:pic>
        <p:nvPicPr>
          <p:cNvPr id="14" name="Picture 13" descr="Prototype v3.02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2" y="4206089"/>
            <a:ext cx="1476958" cy="2215437"/>
          </a:xfrm>
          <a:prstGeom prst="rect">
            <a:avLst/>
          </a:prstGeom>
        </p:spPr>
      </p:pic>
      <p:pic>
        <p:nvPicPr>
          <p:cNvPr id="15" name="Picture 14" descr="Prototype v3.02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206090"/>
            <a:ext cx="1476958" cy="2215437"/>
          </a:xfrm>
          <a:prstGeom prst="rect">
            <a:avLst/>
          </a:prstGeom>
        </p:spPr>
      </p:pic>
      <p:pic>
        <p:nvPicPr>
          <p:cNvPr id="16" name="Picture 15" descr="Prototype v3.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97" y="4206091"/>
            <a:ext cx="1476957" cy="221543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8" idx="1"/>
          </p:cNvCxnSpPr>
          <p:nvPr/>
        </p:nvCxnSpPr>
        <p:spPr>
          <a:xfrm flipV="1">
            <a:off x="1693271" y="2525355"/>
            <a:ext cx="731888" cy="963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9" idx="1"/>
          </p:cNvCxnSpPr>
          <p:nvPr/>
        </p:nvCxnSpPr>
        <p:spPr>
          <a:xfrm>
            <a:off x="3371945" y="2160690"/>
            <a:ext cx="978008" cy="36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1"/>
          </p:cNvCxnSpPr>
          <p:nvPr/>
        </p:nvCxnSpPr>
        <p:spPr>
          <a:xfrm flipV="1">
            <a:off x="5444742" y="2525355"/>
            <a:ext cx="744454" cy="438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1"/>
          </p:cNvCxnSpPr>
          <p:nvPr/>
        </p:nvCxnSpPr>
        <p:spPr>
          <a:xfrm>
            <a:off x="7400762" y="2160690"/>
            <a:ext cx="532980" cy="36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4" idx="0"/>
          </p:cNvCxnSpPr>
          <p:nvPr/>
        </p:nvCxnSpPr>
        <p:spPr>
          <a:xfrm>
            <a:off x="8672221" y="2160690"/>
            <a:ext cx="0" cy="20453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0"/>
          </p:cNvCxnSpPr>
          <p:nvPr/>
        </p:nvCxnSpPr>
        <p:spPr>
          <a:xfrm>
            <a:off x="1233779" y="4027247"/>
            <a:ext cx="0" cy="17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45217" y="1897903"/>
            <a:ext cx="0" cy="2129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233779" y="4027247"/>
            <a:ext cx="69114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0" idx="1"/>
          </p:cNvCxnSpPr>
          <p:nvPr/>
        </p:nvCxnSpPr>
        <p:spPr>
          <a:xfrm>
            <a:off x="1357536" y="5211934"/>
            <a:ext cx="1066825" cy="10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 flipV="1">
            <a:off x="3663888" y="5313807"/>
            <a:ext cx="686065" cy="452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6" idx="1"/>
          </p:cNvCxnSpPr>
          <p:nvPr/>
        </p:nvCxnSpPr>
        <p:spPr>
          <a:xfrm>
            <a:off x="5444742" y="5080541"/>
            <a:ext cx="744455" cy="233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53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Food</a:t>
            </a:r>
            <a:endParaRPr lang="en-US" dirty="0"/>
          </a:p>
        </p:txBody>
      </p:sp>
      <p:pic>
        <p:nvPicPr>
          <p:cNvPr id="5" name="Picture 4" descr="Prototype v3.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65" y="1271648"/>
            <a:ext cx="1476958" cy="2215437"/>
          </a:xfrm>
          <a:prstGeom prst="rect">
            <a:avLst/>
          </a:prstGeom>
        </p:spPr>
      </p:pic>
      <p:pic>
        <p:nvPicPr>
          <p:cNvPr id="8" name="Picture 7" descr="Prototype v3.0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65" y="3968860"/>
            <a:ext cx="1476958" cy="2215437"/>
          </a:xfrm>
          <a:prstGeom prst="rect">
            <a:avLst/>
          </a:prstGeom>
        </p:spPr>
      </p:pic>
      <p:pic>
        <p:nvPicPr>
          <p:cNvPr id="9" name="Picture 8" descr="Prototype v3.0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05" y="3968860"/>
            <a:ext cx="1476958" cy="2215437"/>
          </a:xfrm>
          <a:prstGeom prst="rect">
            <a:avLst/>
          </a:prstGeom>
        </p:spPr>
      </p:pic>
      <p:pic>
        <p:nvPicPr>
          <p:cNvPr id="11" name="Picture 10" descr="Prototype v3.0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05" y="1271647"/>
            <a:ext cx="1476958" cy="2215437"/>
          </a:xfrm>
          <a:prstGeom prst="rect">
            <a:avLst/>
          </a:prstGeom>
        </p:spPr>
      </p:pic>
      <p:pic>
        <p:nvPicPr>
          <p:cNvPr id="12" name="Picture 11" descr="Prototype v3.0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767" y="1271647"/>
            <a:ext cx="1476958" cy="2215437"/>
          </a:xfrm>
          <a:prstGeom prst="rect">
            <a:avLst/>
          </a:prstGeom>
        </p:spPr>
      </p:pic>
      <p:pic>
        <p:nvPicPr>
          <p:cNvPr id="13" name="Picture 12" descr="Prototype v3.01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82" y="1271648"/>
            <a:ext cx="1476958" cy="2215437"/>
          </a:xfrm>
          <a:prstGeom prst="rect">
            <a:avLst/>
          </a:prstGeom>
        </p:spPr>
      </p:pic>
      <p:pic>
        <p:nvPicPr>
          <p:cNvPr id="14" name="Picture 13" descr="Prototype v3.0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968860"/>
            <a:ext cx="1476958" cy="2215437"/>
          </a:xfrm>
          <a:prstGeom prst="rect">
            <a:avLst/>
          </a:prstGeom>
        </p:spPr>
      </p:pic>
      <p:pic>
        <p:nvPicPr>
          <p:cNvPr id="15" name="Picture 14" descr="Prototype v3.0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71648"/>
            <a:ext cx="1476958" cy="2215437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5" idx="1"/>
          </p:cNvCxnSpPr>
          <p:nvPr/>
        </p:nvCxnSpPr>
        <p:spPr>
          <a:xfrm flipV="1">
            <a:off x="1269953" y="2379367"/>
            <a:ext cx="1103012" cy="905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1"/>
          </p:cNvCxnSpPr>
          <p:nvPr/>
        </p:nvCxnSpPr>
        <p:spPr>
          <a:xfrm flipV="1">
            <a:off x="3605499" y="2379366"/>
            <a:ext cx="5682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>
            <a:off x="5517728" y="1417638"/>
            <a:ext cx="393039" cy="96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1"/>
          </p:cNvCxnSpPr>
          <p:nvPr/>
        </p:nvCxnSpPr>
        <p:spPr>
          <a:xfrm>
            <a:off x="6860667" y="2014697"/>
            <a:ext cx="902115" cy="364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14" idx="0"/>
          </p:cNvCxnSpPr>
          <p:nvPr/>
        </p:nvCxnSpPr>
        <p:spPr>
          <a:xfrm rot="10800000" flipV="1">
            <a:off x="1233779" y="3679012"/>
            <a:ext cx="7845658" cy="28984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079437" y="1417638"/>
            <a:ext cx="0" cy="2261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8" idx="1"/>
          </p:cNvCxnSpPr>
          <p:nvPr/>
        </p:nvCxnSpPr>
        <p:spPr>
          <a:xfrm>
            <a:off x="1649479" y="4452773"/>
            <a:ext cx="723486" cy="623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9" idx="1"/>
          </p:cNvCxnSpPr>
          <p:nvPr/>
        </p:nvCxnSpPr>
        <p:spPr>
          <a:xfrm>
            <a:off x="3736874" y="4175387"/>
            <a:ext cx="436831" cy="901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138202" y="5752106"/>
            <a:ext cx="14013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Prototype v3.00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30" y="3968862"/>
            <a:ext cx="1476958" cy="22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food warnings</a:t>
            </a:r>
            <a:endParaRPr lang="en-US" dirty="0"/>
          </a:p>
        </p:txBody>
      </p:sp>
      <p:pic>
        <p:nvPicPr>
          <p:cNvPr id="3" name="Picture 2" descr="Prototype v3.0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5" y="1912186"/>
            <a:ext cx="2640446" cy="3960670"/>
          </a:xfrm>
          <a:prstGeom prst="rect">
            <a:avLst/>
          </a:prstGeom>
        </p:spPr>
      </p:pic>
      <p:pic>
        <p:nvPicPr>
          <p:cNvPr id="4" name="Picture 3" descr="Prototype v3.0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36" y="1912186"/>
            <a:ext cx="2635437" cy="3953155"/>
          </a:xfrm>
          <a:prstGeom prst="rect">
            <a:avLst/>
          </a:prstGeom>
        </p:spPr>
      </p:pic>
      <p:pic>
        <p:nvPicPr>
          <p:cNvPr id="5" name="Picture 4" descr="Prototype v3.0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13" y="1919701"/>
            <a:ext cx="2635437" cy="39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History</a:t>
            </a:r>
            <a:endParaRPr lang="en-US" dirty="0"/>
          </a:p>
        </p:txBody>
      </p:sp>
      <p:pic>
        <p:nvPicPr>
          <p:cNvPr id="3" name="Picture 2" descr="Prototype v3.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17637"/>
            <a:ext cx="2064572" cy="3096858"/>
          </a:xfrm>
          <a:prstGeom prst="rect">
            <a:avLst/>
          </a:prstGeom>
        </p:spPr>
      </p:pic>
      <p:pic>
        <p:nvPicPr>
          <p:cNvPr id="4" name="Picture 3" descr="Prototype v3.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81" y="1417636"/>
            <a:ext cx="2064571" cy="309685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4" idx="1"/>
          </p:cNvCxnSpPr>
          <p:nvPr/>
        </p:nvCxnSpPr>
        <p:spPr>
          <a:xfrm flipV="1">
            <a:off x="2189575" y="2966065"/>
            <a:ext cx="615106" cy="1355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rototype v3.0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89" y="1414590"/>
            <a:ext cx="2067411" cy="310111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4335348" y="2965148"/>
            <a:ext cx="817441" cy="159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rototype v3.0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52" y="1417638"/>
            <a:ext cx="2064572" cy="3096858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714680" y="2730062"/>
            <a:ext cx="796472" cy="236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9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Orders</a:t>
            </a:r>
            <a:endParaRPr lang="en-US" dirty="0"/>
          </a:p>
        </p:txBody>
      </p:sp>
      <p:pic>
        <p:nvPicPr>
          <p:cNvPr id="5" name="Picture 4" descr="Prototype v3.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71648"/>
            <a:ext cx="1476958" cy="2215437"/>
          </a:xfrm>
          <a:prstGeom prst="rect">
            <a:avLst/>
          </a:prstGeom>
        </p:spPr>
      </p:pic>
      <p:pic>
        <p:nvPicPr>
          <p:cNvPr id="6" name="Picture 5" descr="Prototype v3.0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8" y="1271647"/>
            <a:ext cx="1476958" cy="2215438"/>
          </a:xfrm>
          <a:prstGeom prst="rect">
            <a:avLst/>
          </a:prstGeom>
        </p:spPr>
      </p:pic>
      <p:pic>
        <p:nvPicPr>
          <p:cNvPr id="8" name="Picture 7" descr="Prototype v3.0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2" y="1271647"/>
            <a:ext cx="1476958" cy="2215438"/>
          </a:xfrm>
          <a:prstGeom prst="rect">
            <a:avLst/>
          </a:prstGeom>
        </p:spPr>
      </p:pic>
      <p:pic>
        <p:nvPicPr>
          <p:cNvPr id="12" name="Picture 11" descr="Prototype v3.0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2" y="3811919"/>
            <a:ext cx="1476958" cy="2215438"/>
          </a:xfrm>
          <a:prstGeom prst="rect">
            <a:avLst/>
          </a:prstGeom>
        </p:spPr>
      </p:pic>
      <p:pic>
        <p:nvPicPr>
          <p:cNvPr id="13" name="Picture 12" descr="Prototype v3.0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75" y="3811919"/>
            <a:ext cx="1476958" cy="2215438"/>
          </a:xfrm>
          <a:prstGeom prst="rect">
            <a:avLst/>
          </a:prstGeom>
        </p:spPr>
      </p:pic>
      <p:pic>
        <p:nvPicPr>
          <p:cNvPr id="14" name="Picture 13" descr="Prototype v3.0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35" y="1280944"/>
            <a:ext cx="1476958" cy="2215438"/>
          </a:xfrm>
          <a:prstGeom prst="rect">
            <a:avLst/>
          </a:prstGeom>
        </p:spPr>
      </p:pic>
      <p:pic>
        <p:nvPicPr>
          <p:cNvPr id="15" name="Picture 14" descr="Prototype v3.00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75" y="1280944"/>
            <a:ext cx="1476958" cy="2215438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5" idx="1"/>
          </p:cNvCxnSpPr>
          <p:nvPr/>
        </p:nvCxnSpPr>
        <p:spPr>
          <a:xfrm>
            <a:off x="3488722" y="1751911"/>
            <a:ext cx="576453" cy="636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3" idx="0"/>
          </p:cNvCxnSpPr>
          <p:nvPr/>
        </p:nvCxnSpPr>
        <p:spPr>
          <a:xfrm flipH="1">
            <a:off x="4803654" y="2248285"/>
            <a:ext cx="422130" cy="15636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3"/>
            <a:endCxn id="6" idx="1"/>
          </p:cNvCxnSpPr>
          <p:nvPr/>
        </p:nvCxnSpPr>
        <p:spPr>
          <a:xfrm flipV="1">
            <a:off x="5542133" y="2379366"/>
            <a:ext cx="464465" cy="9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1"/>
          </p:cNvCxnSpPr>
          <p:nvPr/>
        </p:nvCxnSpPr>
        <p:spPr>
          <a:xfrm>
            <a:off x="6670904" y="1751911"/>
            <a:ext cx="1262838" cy="627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2" idx="1"/>
          </p:cNvCxnSpPr>
          <p:nvPr/>
        </p:nvCxnSpPr>
        <p:spPr>
          <a:xfrm>
            <a:off x="7210999" y="1751911"/>
            <a:ext cx="722743" cy="3167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0"/>
          </p:cNvCxnSpPr>
          <p:nvPr/>
        </p:nvCxnSpPr>
        <p:spPr>
          <a:xfrm flipH="1">
            <a:off x="8672221" y="1751911"/>
            <a:ext cx="392617" cy="2060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88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Out</a:t>
            </a:r>
            <a:endParaRPr lang="en-US" dirty="0"/>
          </a:p>
        </p:txBody>
      </p:sp>
      <p:pic>
        <p:nvPicPr>
          <p:cNvPr id="3" name="Picture 2" descr="Prototype v3.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17637"/>
            <a:ext cx="2064572" cy="3096858"/>
          </a:xfrm>
          <a:prstGeom prst="rect">
            <a:avLst/>
          </a:prstGeom>
        </p:spPr>
      </p:pic>
      <p:pic>
        <p:nvPicPr>
          <p:cNvPr id="4" name="Picture 3" descr="Prototype v3.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81" y="1417636"/>
            <a:ext cx="2064571" cy="309685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4" idx="1"/>
          </p:cNvCxnSpPr>
          <p:nvPr/>
        </p:nvCxnSpPr>
        <p:spPr>
          <a:xfrm flipV="1">
            <a:off x="2189575" y="2966065"/>
            <a:ext cx="615106" cy="1355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Prototype v3.0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27" y="1417638"/>
            <a:ext cx="2064570" cy="3096855"/>
          </a:xfrm>
          <a:prstGeom prst="rect">
            <a:avLst/>
          </a:prstGeom>
        </p:spPr>
      </p:pic>
      <p:pic>
        <p:nvPicPr>
          <p:cNvPr id="7" name="Picture 6" descr="Prototype v3.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29" y="1417636"/>
            <a:ext cx="2064571" cy="309685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 flipV="1">
            <a:off x="4437538" y="2966066"/>
            <a:ext cx="654789" cy="698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1"/>
          </p:cNvCxnSpPr>
          <p:nvPr/>
        </p:nvCxnSpPr>
        <p:spPr>
          <a:xfrm flipV="1">
            <a:off x="6743889" y="2966065"/>
            <a:ext cx="602240" cy="274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3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</Words>
  <Application>Microsoft Macintosh PowerPoint</Application>
  <PresentationFormat>A4 Paper (210x297 mm)</PresentationFormat>
  <Paragraphs>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Log In</vt:lpstr>
      <vt:lpstr>Top Up</vt:lpstr>
      <vt:lpstr>Order Food</vt:lpstr>
      <vt:lpstr>Order food warnings</vt:lpstr>
      <vt:lpstr>Check History</vt:lpstr>
      <vt:lpstr>Orders</vt:lpstr>
      <vt:lpstr>Sign Out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In</dc:title>
  <dc:creator>Victor Chan</dc:creator>
  <cp:lastModifiedBy>Victor Chan</cp:lastModifiedBy>
  <cp:revision>15</cp:revision>
  <dcterms:created xsi:type="dcterms:W3CDTF">2012-11-20T10:33:06Z</dcterms:created>
  <dcterms:modified xsi:type="dcterms:W3CDTF">2012-11-20T11:10:42Z</dcterms:modified>
</cp:coreProperties>
</file>